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1932" y="1087869"/>
            <a:ext cx="6693499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Мастерим с детьми из бумаги</a:t>
            </a: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«Футболист»</a:t>
            </a: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подготовительной к школе группы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139C7D-920D-460C-AECE-4BD0C088A32C}"/>
              </a:ext>
            </a:extLst>
          </p:cNvPr>
          <p:cNvSpPr txBox="1"/>
          <p:nvPr/>
        </p:nvSpPr>
        <p:spPr>
          <a:xfrm>
            <a:off x="5940152" y="5308466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Мирхаева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Е.Р.</a:t>
            </a:r>
          </a:p>
        </p:txBody>
      </p:sp>
    </p:spTree>
    <p:extLst>
      <p:ext uri="{BB962C8B-B14F-4D97-AF65-F5344CB8AC3E}">
        <p14:creationId xmlns:p14="http://schemas.microsoft.com/office/powerpoint/2010/main" val="20936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76056" y="620688"/>
            <a:ext cx="37444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 потребуется: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Плотный разноцветный картон,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цветная бумага,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карандаш,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ножницы,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клей,</a:t>
            </a:r>
          </a:p>
        </p:txBody>
      </p:sp>
      <p:pic>
        <p:nvPicPr>
          <p:cNvPr id="4098" name="Picture 2" descr="C:\Users\1\Desktop\неделя здоровья. сильные, ловкие, смелые\футболист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0049"/>
            <a:ext cx="3579862" cy="4773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\Desktop\неделя здоровья. сильные, ловкие, смелые\футболист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3558896" cy="4149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esktop\неделя здоровья. сильные, ловкие, смелые\футболист\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37496" y="3068671"/>
            <a:ext cx="2931790" cy="39090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253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1\Desktop\неделя здоровья. сильные, ловкие, смелые\футболист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808"/>
            <a:ext cx="2149312" cy="5057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esktop\неделя здоровья. сильные, ловкие, смелые\футболист\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00808"/>
            <a:ext cx="2202022" cy="4725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5" y="332656"/>
            <a:ext cx="5760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Готовим шаблон футболиста.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Взять лист бумаги, сложить пополам и на половине нарисовать человечка. Вырезать.</a:t>
            </a:r>
          </a:p>
        </p:txBody>
      </p:sp>
      <p:pic>
        <p:nvPicPr>
          <p:cNvPr id="5124" name="Picture 4" descr="C:\Users\1\Desktop\неделя здоровья. сильные, ловкие, смелые\футболист\изображение_viber_2020-05-10_14-36-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79639"/>
            <a:ext cx="2916919" cy="4581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426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148"/>
            <a:ext cx="9137195" cy="684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1\Desktop\неделя здоровья. сильные, ловкие, смелые\футболист\изображение_viber_2020-05-10_15-00-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04864"/>
            <a:ext cx="2315800" cy="3356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\Desktop\неделя здоровья. сильные, ловкие, смелые\футболист\изображение_viber_2020-05-10_15-00-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08920"/>
            <a:ext cx="2625365" cy="3789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3928" y="404664"/>
            <a:ext cx="4680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приложить шаблон, обвести и вырезать по контуру.</a:t>
            </a:r>
          </a:p>
        </p:txBody>
      </p:sp>
      <p:pic>
        <p:nvPicPr>
          <p:cNvPr id="6149" name="Picture 5" descr="C:\Users\1\Desktop\неделя здоровья. сильные, ловкие, смелые\футболист\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2600576" cy="3617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772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C:\Users\1\Desktop\неделя здоровья. сильные, ловкие, смелые\футболист\изображение_viber_2020-05-10_15-00-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8287"/>
            <a:ext cx="2733120" cy="4275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1\Desktop\неделя здоровья. сильные, ловкие, смелые\футболист\изображение_viber_2020-05-10_15-00-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026" y="3558290"/>
            <a:ext cx="5378942" cy="1810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9952" y="548680"/>
            <a:ext cx="43924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шаблона делаем рубашку: обводим, вырезаем из цветной бумаги и приклеиваем к шаблону.</a:t>
            </a:r>
          </a:p>
        </p:txBody>
      </p:sp>
    </p:spTree>
    <p:extLst>
      <p:ext uri="{BB962C8B-B14F-4D97-AF65-F5344CB8AC3E}">
        <p14:creationId xmlns:p14="http://schemas.microsoft.com/office/powerpoint/2010/main" val="2236475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C:\Users\1\Desktop\неделя здоровья. сильные, ловкие, смелые\футболист\изображение_viber_2020-05-10_15-00-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541" y="1041930"/>
            <a:ext cx="3322397" cy="4774140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332656"/>
            <a:ext cx="8012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Рисуем лицо и волосы</a:t>
            </a:r>
          </a:p>
        </p:txBody>
      </p:sp>
    </p:spTree>
    <p:extLst>
      <p:ext uri="{BB962C8B-B14F-4D97-AF65-F5344CB8AC3E}">
        <p14:creationId xmlns:p14="http://schemas.microsoft.com/office/powerpoint/2010/main" val="110087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C:\Users\1\Desktop\неделя здоровья. сильные, ловкие, смелые\футболист\изображение_viber_2020-05-10_15-00-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433" y="1760992"/>
            <a:ext cx="3168613" cy="4971675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250665"/>
            <a:ext cx="77768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такой футболист у нас получился.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изготовить несколько футболистов и поиграть в футбол с родителями.</a:t>
            </a:r>
          </a:p>
        </p:txBody>
      </p:sp>
    </p:spTree>
    <p:extLst>
      <p:ext uri="{BB962C8B-B14F-4D97-AF65-F5344CB8AC3E}">
        <p14:creationId xmlns:p14="http://schemas.microsoft.com/office/powerpoint/2010/main" val="2561324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1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12009" y="3212976"/>
            <a:ext cx="5151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74355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107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8</cp:revision>
  <dcterms:created xsi:type="dcterms:W3CDTF">2020-05-10T03:25:20Z</dcterms:created>
  <dcterms:modified xsi:type="dcterms:W3CDTF">2020-05-15T01:02:27Z</dcterms:modified>
</cp:coreProperties>
</file>